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7"/>
  </p:notesMasterIdLst>
  <p:sldIdLst>
    <p:sldId id="335" r:id="rId2"/>
    <p:sldId id="414" r:id="rId3"/>
    <p:sldId id="412" r:id="rId4"/>
    <p:sldId id="384" r:id="rId5"/>
    <p:sldId id="333" r:id="rId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 mic" initials="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7900" autoAdjust="0"/>
  </p:normalViewPr>
  <p:slideViewPr>
    <p:cSldViewPr>
      <p:cViewPr varScale="1">
        <p:scale>
          <a:sx n="68" d="100"/>
          <a:sy n="68" d="100"/>
        </p:scale>
        <p:origin x="41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A6A43D-7787-4602-82CE-EF8A00D5F576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ED939F-E16E-4B01-A26F-27F335559D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3872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1E65C-E487-46E3-B002-BBB90C86F877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F230-2544-41DA-BFDE-8634A242FE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941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8D0F3-D91B-4E4B-A4BA-64A763C84F62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ECAA-3213-4892-B151-618530D388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718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E0AD-FED2-459B-A47D-BA38EF364569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5793B-C087-4CE0-858A-73FBB71EB2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81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B87A1-109C-44FB-984D-6A80D92D0E84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A296D-50E7-4E70-9307-AF93957A91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68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0983E-160B-4DD1-9E94-904F3D3EF13E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D5BC3-B469-4803-A955-41982DD625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460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C7C1-EF25-4A9B-B6DA-135CA60D2BA2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16A0-F784-4712-8AA5-E2C08959FF2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652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A5580-AE79-4E02-AF66-F6D6A907BD30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DA8B-AED0-48C6-8C08-7F3F1D85AA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374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03598-612B-42BF-8555-177BE8ABF80F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771E-39B5-4B14-B566-75FC27200E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34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4FEB-0AB1-4423-85B4-CC3495687C94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24EB-3D03-4576-863D-0C5F5BBF1AC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57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D48A3-D637-46FF-A959-EDFD94D4BDBF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610C0-8FFC-4537-AE0A-983F35EAF7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91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97466-6AE3-4870-B449-3691DDA9BC4D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84A56-61F0-4601-8853-EDE478A3D69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82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Arial" charset="0"/>
              </a:defRPr>
            </a:lvl1pPr>
          </a:lstStyle>
          <a:p>
            <a:pPr>
              <a:defRPr/>
            </a:pPr>
            <a:fld id="{6122DBC4-A942-4EC2-AEE2-EB9BA1415BED}" type="datetimeFigureOut">
              <a:rPr lang="pl-PL"/>
              <a:pPr>
                <a:defRPr/>
              </a:pPr>
              <a:t>2016-07-07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Arial" charset="0"/>
              </a:defRPr>
            </a:lvl1pPr>
          </a:lstStyle>
          <a:p>
            <a:pPr>
              <a:defRPr/>
            </a:pPr>
            <a:fld id="{3B5CB1F1-00E4-4411-853C-D1990A456A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61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199"/>
            <a:ext cx="25082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pole tekstowe 5"/>
          <p:cNvSpPr txBox="1">
            <a:spLocks noChangeArrowheads="1"/>
          </p:cNvSpPr>
          <p:nvPr/>
        </p:nvSpPr>
        <p:spPr bwMode="auto">
          <a:xfrm>
            <a:off x="1474788" y="2852738"/>
            <a:ext cx="6192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l-PL" sz="2400" dirty="0" smtClean="0"/>
              <a:t>Sztywne pianki poliuretanowe </a:t>
            </a:r>
            <a:endParaRPr lang="en-US" sz="2400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484313" y="6572250"/>
            <a:ext cx="6400800" cy="6016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 Naukowo-Przemysłowy,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czerwca 2016  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6444208" y="52292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Łukasz Piszczyk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792519" cy="826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Obraz 23" descr="logo jub. prezent. .pdf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31" r="53464" b="38938"/>
          <a:stretch/>
        </p:blipFill>
        <p:spPr>
          <a:xfrm>
            <a:off x="130209" y="162570"/>
            <a:ext cx="2713599" cy="890166"/>
          </a:xfrm>
          <a:prstGeom prst="rect">
            <a:avLst/>
          </a:prstGeom>
        </p:spPr>
      </p:pic>
      <p:sp>
        <p:nvSpPr>
          <p:cNvPr id="25" name="Podtytuł 2"/>
          <p:cNvSpPr txBox="1">
            <a:spLocks/>
          </p:cNvSpPr>
          <p:nvPr/>
        </p:nvSpPr>
        <p:spPr>
          <a:xfrm>
            <a:off x="1484313" y="6572250"/>
            <a:ext cx="6400800" cy="6016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 Naukowo-Przemysłowy,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czerwca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2016, Olsztynek  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457199" y="1052736"/>
            <a:ext cx="6343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Prezentacja technologii opracowanej w ramach współpracy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ole tekstowe 26"/>
          <p:cNvSpPr txBox="1"/>
          <p:nvPr/>
        </p:nvSpPr>
        <p:spPr>
          <a:xfrm>
            <a:off x="2827278" y="3468122"/>
            <a:ext cx="2428892" cy="46166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Olej roślinny </a:t>
            </a:r>
          </a:p>
          <a:p>
            <a:pPr algn="ctr"/>
            <a:r>
              <a:rPr lang="en-US" sz="1200" b="1" dirty="0" smtClean="0"/>
              <a:t>TRIACYLOGLICEROLE</a:t>
            </a:r>
            <a:endParaRPr lang="pl-PL" sz="1200" b="1" dirty="0" smtClean="0"/>
          </a:p>
        </p:txBody>
      </p:sp>
      <p:sp>
        <p:nvSpPr>
          <p:cNvPr id="28" name="pole tekstowe 27"/>
          <p:cNvSpPr txBox="1"/>
          <p:nvPr/>
        </p:nvSpPr>
        <p:spPr>
          <a:xfrm>
            <a:off x="3113030" y="2753742"/>
            <a:ext cx="1857388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Kwasy tłuszczowe </a:t>
            </a:r>
            <a:endParaRPr lang="en-US" sz="1200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755576" y="2753742"/>
            <a:ext cx="2286016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DIACYLOGLICEROLE</a:t>
            </a:r>
            <a:endParaRPr lang="pl-PL" sz="1200" b="1" dirty="0" smtClean="0"/>
          </a:p>
        </p:txBody>
      </p:sp>
      <p:sp>
        <p:nvSpPr>
          <p:cNvPr id="30" name="pole tekstowe 29"/>
          <p:cNvSpPr txBox="1"/>
          <p:nvPr/>
        </p:nvSpPr>
        <p:spPr>
          <a:xfrm>
            <a:off x="5041856" y="2753742"/>
            <a:ext cx="2714612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MONOACYLOGLICEROLE</a:t>
            </a:r>
          </a:p>
        </p:txBody>
      </p:sp>
      <p:sp>
        <p:nvSpPr>
          <p:cNvPr id="31" name="pole tekstowe 30"/>
          <p:cNvSpPr txBox="1"/>
          <p:nvPr/>
        </p:nvSpPr>
        <p:spPr>
          <a:xfrm>
            <a:off x="827014" y="4182502"/>
            <a:ext cx="2571768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METANOL</a:t>
            </a:r>
          </a:p>
          <a:p>
            <a:pPr algn="ctr"/>
            <a:r>
              <a:rPr lang="en-US" sz="1200" b="1" dirty="0" smtClean="0"/>
              <a:t>WODA</a:t>
            </a:r>
          </a:p>
          <a:p>
            <a:pPr algn="ctr"/>
            <a:r>
              <a:rPr lang="en-US" sz="1200" b="1" dirty="0" smtClean="0"/>
              <a:t>RESZTKI KATALIZATORA</a:t>
            </a:r>
            <a:endParaRPr lang="en-US" sz="1200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5684798" y="3393295"/>
            <a:ext cx="3071834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PRODUKT DOCELOWY</a:t>
            </a:r>
          </a:p>
          <a:p>
            <a:pPr algn="ctr"/>
            <a:r>
              <a:rPr lang="en-US" sz="1200" dirty="0" smtClean="0"/>
              <a:t>ESTRY METYLOWE</a:t>
            </a:r>
          </a:p>
          <a:p>
            <a:pPr algn="ctr"/>
            <a:r>
              <a:rPr lang="en-US" sz="1200" dirty="0" smtClean="0"/>
              <a:t>KWASÓW T</a:t>
            </a:r>
            <a:r>
              <a:rPr lang="pl-PL" sz="1200" dirty="0" smtClean="0"/>
              <a:t>Ł</a:t>
            </a:r>
            <a:r>
              <a:rPr lang="en-US" sz="1200" dirty="0" smtClean="0"/>
              <a:t>USZCZOWYCH</a:t>
            </a:r>
            <a:endParaRPr lang="en-US" sz="1200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4827542" y="4558328"/>
            <a:ext cx="1285884" cy="33855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GLICEROL</a:t>
            </a:r>
          </a:p>
        </p:txBody>
      </p:sp>
      <p:cxnSp>
        <p:nvCxnSpPr>
          <p:cNvPr id="34" name="Łącznik prosty ze strzałką 33"/>
          <p:cNvCxnSpPr>
            <a:stCxn id="27" idx="0"/>
            <a:endCxn id="28" idx="2"/>
          </p:cNvCxnSpPr>
          <p:nvPr/>
        </p:nvCxnSpPr>
        <p:spPr>
          <a:xfrm rot="5400000" flipH="1" flipV="1">
            <a:off x="3823034" y="3249432"/>
            <a:ext cx="43738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>
            <a:stCxn id="27" idx="0"/>
            <a:endCxn id="29" idx="2"/>
          </p:cNvCxnSpPr>
          <p:nvPr/>
        </p:nvCxnSpPr>
        <p:spPr>
          <a:xfrm rot="16200000" flipV="1">
            <a:off x="2751464" y="2177862"/>
            <a:ext cx="437381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>
            <a:stCxn id="27" idx="2"/>
            <a:endCxn id="31" idx="0"/>
          </p:cNvCxnSpPr>
          <p:nvPr/>
        </p:nvCxnSpPr>
        <p:spPr>
          <a:xfrm rot="5400000">
            <a:off x="2950954" y="3091731"/>
            <a:ext cx="252715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/>
          <p:cNvCxnSpPr>
            <a:stCxn id="27" idx="3"/>
            <a:endCxn id="32" idx="1"/>
          </p:cNvCxnSpPr>
          <p:nvPr/>
        </p:nvCxnSpPr>
        <p:spPr>
          <a:xfrm>
            <a:off x="5256170" y="3698955"/>
            <a:ext cx="428628" cy="17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>
            <a:stCxn id="27" idx="2"/>
            <a:endCxn id="33" idx="1"/>
          </p:cNvCxnSpPr>
          <p:nvPr/>
        </p:nvCxnSpPr>
        <p:spPr>
          <a:xfrm rot="16200000" flipH="1">
            <a:off x="4035724" y="3935787"/>
            <a:ext cx="797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>
            <a:stCxn id="27" idx="0"/>
            <a:endCxn id="30" idx="2"/>
          </p:cNvCxnSpPr>
          <p:nvPr/>
        </p:nvCxnSpPr>
        <p:spPr>
          <a:xfrm rot="5400000" flipH="1" flipV="1">
            <a:off x="5001753" y="2070713"/>
            <a:ext cx="437381" cy="2357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a 39"/>
          <p:cNvSpPr/>
          <p:nvPr/>
        </p:nvSpPr>
        <p:spPr>
          <a:xfrm>
            <a:off x="4684666" y="4182502"/>
            <a:ext cx="1571636" cy="1143008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pole tekstowe 40"/>
          <p:cNvSpPr txBox="1"/>
          <p:nvPr/>
        </p:nvSpPr>
        <p:spPr>
          <a:xfrm>
            <a:off x="2571674" y="1700808"/>
            <a:ext cx="3256000" cy="338554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OLEJ RZEPAKOWY </a:t>
            </a:r>
            <a:endParaRPr lang="en-US" sz="1600" b="1" dirty="0"/>
          </a:p>
        </p:txBody>
      </p:sp>
      <p:sp>
        <p:nvSpPr>
          <p:cNvPr id="42" name="Strzałka w dół 41"/>
          <p:cNvSpPr/>
          <p:nvPr/>
        </p:nvSpPr>
        <p:spPr>
          <a:xfrm>
            <a:off x="3970286" y="2182238"/>
            <a:ext cx="214314" cy="42862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792519" cy="826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 descr="logo jub. prezent. .pdf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31" r="53464" b="38938"/>
          <a:stretch/>
        </p:blipFill>
        <p:spPr>
          <a:xfrm>
            <a:off x="130209" y="162570"/>
            <a:ext cx="2713599" cy="890166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/>
        </p:nvSpPr>
        <p:spPr>
          <a:xfrm>
            <a:off x="1484313" y="6572250"/>
            <a:ext cx="6400800" cy="6016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 Naukowo-Przemysłowy,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czerwca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2016, Olsztynek  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57200" y="1923872"/>
            <a:ext cx="4038600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7F7F7F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l-PL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Składnik A </a:t>
            </a:r>
            <a:br>
              <a:rPr lang="pl-PL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pl-PL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(mieszanina </a:t>
            </a:r>
            <a:r>
              <a:rPr lang="pl-PL" sz="1600" b="1" u="sng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poliolowa</a:t>
            </a:r>
            <a:r>
              <a:rPr lang="pl-PL" sz="1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lnSpc>
                <a:spcPct val="90000"/>
              </a:lnSpc>
            </a:pPr>
            <a:endParaRPr lang="pl-PL" sz="1600" b="1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pl-PL" sz="1600" dirty="0" err="1" smtClean="0">
                <a:latin typeface="Arial" pitchFamily="34" charset="0"/>
                <a:cs typeface="Arial" pitchFamily="34" charset="0"/>
              </a:rPr>
              <a:t>Poliole</a:t>
            </a:r>
            <a:r>
              <a:rPr lang="pl-PL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pl-PL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Biopoliole</a:t>
            </a:r>
            <a:r>
              <a:rPr lang="pl-PL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pl-PL" sz="1600" dirty="0" smtClean="0">
                <a:latin typeface="Arial" pitchFamily="34" charset="0"/>
                <a:cs typeface="Arial" pitchFamily="34" charset="0"/>
              </a:rPr>
              <a:t>Katalizatory: </a:t>
            </a:r>
          </a:p>
          <a:p>
            <a:pPr>
              <a:lnSpc>
                <a:spcPct val="90000"/>
              </a:lnSpc>
            </a:pPr>
            <a:r>
              <a:rPr lang="pl-PL" sz="1600" dirty="0" smtClean="0">
                <a:latin typeface="Arial" pitchFamily="34" charset="0"/>
                <a:cs typeface="Arial" pitchFamily="34" charset="0"/>
              </a:rPr>
              <a:t>Porofory:</a:t>
            </a:r>
          </a:p>
          <a:p>
            <a:pPr>
              <a:lnSpc>
                <a:spcPct val="90000"/>
              </a:lnSpc>
            </a:pPr>
            <a:r>
              <a:rPr lang="pl-PL" sz="1600" dirty="0" smtClean="0">
                <a:latin typeface="Arial" pitchFamily="34" charset="0"/>
                <a:cs typeface="Arial" pitchFamily="34" charset="0"/>
              </a:rPr>
              <a:t>SPC</a:t>
            </a:r>
          </a:p>
          <a:p>
            <a:pPr>
              <a:lnSpc>
                <a:spcPct val="90000"/>
              </a:lnSpc>
            </a:pPr>
            <a:r>
              <a:rPr lang="pl-PL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Napełniacze.</a:t>
            </a:r>
            <a:endParaRPr lang="pl-PL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000628" y="1825421"/>
            <a:ext cx="36004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l-PL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Składnik B </a:t>
            </a:r>
            <a:br>
              <a:rPr lang="pl-PL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(izocyjanian  (</a:t>
            </a:r>
            <a:r>
              <a:rPr lang="pl-PL" sz="16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pMDI</a:t>
            </a:r>
            <a:r>
              <a:rPr lang="pl-PL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))</a:t>
            </a:r>
            <a:endParaRPr lang="pl-PL" sz="16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332507" y="5949280"/>
            <a:ext cx="61198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Przyjazne środowisku sztywne pianki poliuretanowe </a:t>
            </a: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trzałka w dół 15"/>
          <p:cNvSpPr/>
          <p:nvPr/>
        </p:nvSpPr>
        <p:spPr>
          <a:xfrm>
            <a:off x="4213100" y="2924944"/>
            <a:ext cx="142876" cy="11430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79466" y="2492896"/>
            <a:ext cx="2664368" cy="174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pole tekstowe 17"/>
          <p:cNvSpPr txBox="1"/>
          <p:nvPr/>
        </p:nvSpPr>
        <p:spPr>
          <a:xfrm>
            <a:off x="457199" y="1052736"/>
            <a:ext cx="6343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Prezentacja technologii opracowanej w ramach współpracy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21088"/>
            <a:ext cx="20669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9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792519" cy="826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 descr="logo jub. prezent. .pdf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31" r="53464" b="38938"/>
          <a:stretch/>
        </p:blipFill>
        <p:spPr>
          <a:xfrm>
            <a:off x="130209" y="162570"/>
            <a:ext cx="2713599" cy="890166"/>
          </a:xfrm>
          <a:prstGeom prst="rect">
            <a:avLst/>
          </a:prstGeom>
        </p:spPr>
      </p:pic>
      <p:sp>
        <p:nvSpPr>
          <p:cNvPr id="9" name="Podtytuł 2"/>
          <p:cNvSpPr txBox="1">
            <a:spLocks/>
          </p:cNvSpPr>
          <p:nvPr/>
        </p:nvSpPr>
        <p:spPr>
          <a:xfrm>
            <a:off x="1484313" y="6572250"/>
            <a:ext cx="6400800" cy="6016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 Naukowo-Przemysłowy,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czerwca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2016, Olsztynek  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428728" y="1700808"/>
            <a:ext cx="6500858" cy="369332"/>
          </a:xfrm>
          <a:prstGeom prst="rect">
            <a:avLst/>
          </a:prstGeom>
          <a:noFill/>
          <a:ln w="317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Przyjazne środowisku sztywne pianki poliuretanowe 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214282" y="2486626"/>
            <a:ext cx="4214842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Modyfikacja w celu poprawy odporności na oddziaływanie ognia</a:t>
            </a:r>
            <a:endParaRPr lang="pl-PL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5214942" y="2486626"/>
            <a:ext cx="3714776" cy="523220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Modyfikacja w celu poprawy właściwości użytkowych oraz starzenia 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07504" y="3698792"/>
            <a:ext cx="4357718" cy="5847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FF0000"/>
                </a:solidFill>
              </a:rPr>
              <a:t>Przyjazne środowisku sztywne pianki  </a:t>
            </a:r>
            <a:br>
              <a:rPr lang="pl-PL" sz="1600" dirty="0" smtClean="0">
                <a:solidFill>
                  <a:srgbClr val="FF0000"/>
                </a:solidFill>
              </a:rPr>
            </a:br>
            <a:r>
              <a:rPr lang="pl-PL" sz="1600" dirty="0" smtClean="0">
                <a:solidFill>
                  <a:srgbClr val="FF0000"/>
                </a:solidFill>
              </a:rPr>
              <a:t>o zmniejszonej palności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5148064" y="3698792"/>
            <a:ext cx="3929090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0070C0"/>
                </a:solidFill>
              </a:rPr>
              <a:t>Przyjazne środowisku sztywne pianki </a:t>
            </a:r>
            <a:br>
              <a:rPr lang="pl-PL" sz="1600" dirty="0" smtClean="0">
                <a:solidFill>
                  <a:srgbClr val="0070C0"/>
                </a:solidFill>
              </a:rPr>
            </a:br>
            <a:r>
              <a:rPr lang="pl-PL" sz="1600" dirty="0" smtClean="0">
                <a:solidFill>
                  <a:srgbClr val="0070C0"/>
                </a:solidFill>
              </a:rPr>
              <a:t>o polepszonych właściwościach użytkowych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7" name="Łącznik łamany 16"/>
          <p:cNvCxnSpPr>
            <a:stCxn id="12" idx="2"/>
            <a:endCxn id="13" idx="0"/>
          </p:cNvCxnSpPr>
          <p:nvPr/>
        </p:nvCxnSpPr>
        <p:spPr>
          <a:xfrm rot="5400000">
            <a:off x="3292187" y="1099656"/>
            <a:ext cx="416486" cy="2357454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łamany 17"/>
          <p:cNvCxnSpPr>
            <a:stCxn id="12" idx="2"/>
            <a:endCxn id="14" idx="0"/>
          </p:cNvCxnSpPr>
          <p:nvPr/>
        </p:nvCxnSpPr>
        <p:spPr>
          <a:xfrm rot="16200000" flipH="1">
            <a:off x="5667500" y="1081796"/>
            <a:ext cx="416486" cy="2393173"/>
          </a:xfrm>
          <a:prstGeom prst="bentConnector3">
            <a:avLst>
              <a:gd name="adj1" fmla="val 50000"/>
            </a:avLst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trzałka w dół 18"/>
          <p:cNvSpPr/>
          <p:nvPr/>
        </p:nvSpPr>
        <p:spPr>
          <a:xfrm>
            <a:off x="2214546" y="3126148"/>
            <a:ext cx="142876" cy="42862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trzałka w dół 19"/>
          <p:cNvSpPr/>
          <p:nvPr/>
        </p:nvSpPr>
        <p:spPr>
          <a:xfrm>
            <a:off x="7020272" y="3128428"/>
            <a:ext cx="142876" cy="426348"/>
          </a:xfrm>
          <a:prstGeom prst="downArrow">
            <a:avLst/>
          </a:prstGeom>
          <a:solidFill>
            <a:srgbClr val="0070C0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ole tekstowe 20"/>
          <p:cNvSpPr txBox="1"/>
          <p:nvPr/>
        </p:nvSpPr>
        <p:spPr>
          <a:xfrm>
            <a:off x="457199" y="1052736"/>
            <a:ext cx="6343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Prezentacja technologii opracowanej w ramach współpracy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57199" y="4653136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Ochrona technologii otrzymywania przyjaznych środowisku sztywnych pianek poliuretanowych: </a:t>
            </a:r>
          </a:p>
          <a:p>
            <a:pPr algn="just"/>
            <a:r>
              <a:rPr lang="pl-PL" dirty="0" smtClean="0"/>
              <a:t>- Patent </a:t>
            </a:r>
            <a:r>
              <a:rPr lang="pl-PL" dirty="0"/>
              <a:t>nr 218718, </a:t>
            </a:r>
            <a:r>
              <a:rPr lang="pl-PL" dirty="0" smtClean="0"/>
              <a:t>25.08.2015;</a:t>
            </a:r>
            <a:endParaRPr lang="pl-PL" dirty="0"/>
          </a:p>
          <a:p>
            <a:pPr algn="just"/>
            <a:r>
              <a:rPr lang="pl-PL" dirty="0" smtClean="0"/>
              <a:t>- Patent </a:t>
            </a:r>
            <a:r>
              <a:rPr lang="pl-PL" dirty="0"/>
              <a:t>nr 218621, </a:t>
            </a:r>
            <a:r>
              <a:rPr lang="pl-PL" dirty="0" smtClean="0"/>
              <a:t>23.09.2015;</a:t>
            </a:r>
            <a:endParaRPr lang="pl-PL" dirty="0"/>
          </a:p>
          <a:p>
            <a:pPr algn="just"/>
            <a:r>
              <a:rPr lang="pl-PL" dirty="0" smtClean="0"/>
              <a:t>- Europejskie zgłoszenie patentowe </a:t>
            </a:r>
            <a:r>
              <a:rPr lang="pl-PL" dirty="0"/>
              <a:t>nr </a:t>
            </a:r>
            <a:r>
              <a:rPr lang="pl-PL" dirty="0" smtClean="0"/>
              <a:t>14460111.9-1303.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24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457200" y="4581525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  <a:endParaRPr lang="pl-PL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4" name="Picture 17" descr="IMG_19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88" y="1392238"/>
            <a:ext cx="3213100" cy="315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792519" cy="826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az 8" descr="logo jub. prezent. .pdf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31" r="53464" b="38938"/>
          <a:stretch/>
        </p:blipFill>
        <p:spPr>
          <a:xfrm>
            <a:off x="130209" y="162570"/>
            <a:ext cx="2713599" cy="890166"/>
          </a:xfrm>
          <a:prstGeom prst="rect">
            <a:avLst/>
          </a:prstGeom>
        </p:spPr>
      </p:pic>
      <p:sp>
        <p:nvSpPr>
          <p:cNvPr id="11" name="Podtytuł 2"/>
          <p:cNvSpPr txBox="1">
            <a:spLocks/>
          </p:cNvSpPr>
          <p:nvPr/>
        </p:nvSpPr>
        <p:spPr>
          <a:xfrm>
            <a:off x="1484313" y="6572250"/>
            <a:ext cx="6400800" cy="6016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Piknik Naukowo-Przemysłowy,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czerwca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2016, Olsztynek  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vaPUR_ŁP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NovaPUR_ŁP</Template>
  <TotalTime>1339</TotalTime>
  <Words>154</Words>
  <Application>Microsoft Office PowerPoint</Application>
  <PresentationFormat>Pokaz na ekranie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Palatino Linotype</vt:lpstr>
      <vt:lpstr>NovaPUR_ŁP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Company>KTP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LP</dc:creator>
  <cp:lastModifiedBy>Ewa Wesołowska</cp:lastModifiedBy>
  <cp:revision>138</cp:revision>
  <dcterms:created xsi:type="dcterms:W3CDTF">2014-09-17T07:49:41Z</dcterms:created>
  <dcterms:modified xsi:type="dcterms:W3CDTF">2016-07-07T09:31:41Z</dcterms:modified>
</cp:coreProperties>
</file>